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346" y="-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656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5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66813"/>
            <a:ext cx="80010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地球的瑰宝：矿石科学与中国地质博物馆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576513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地质作用类型与典型产地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2085975" cy="29670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岩浆作用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52475" y="2519363"/>
            <a:ext cx="138112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岩浆冷却结晶形成各种火成岩，如花岗岩中的长石、石英等矿物，是地球内部高温高压环境下的产物，常见于板块边缘或热点地区。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025" y="1447800"/>
            <a:ext cx="2085975" cy="29670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沉积作用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2838450" y="2519363"/>
            <a:ext cx="138112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风化剥蚀后的物质经搬运沉积，随时间压实固结成岩，如煤、石油等有机矿产，以及砂岩、石灰岩中的石英、方解石等无机矿物。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447800"/>
            <a:ext cx="2085975" cy="29670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变质作用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4924425" y="2519363"/>
            <a:ext cx="138112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原有岩石在高温高压下发生重结晶，形成片麻岩、大理岩等，其中的石榴石、蓝晶石等矿物，反映了地壳深部的复杂变化。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57975" y="1447800"/>
            <a:ext cx="2085975" cy="29670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典型产地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7010400" y="2519363"/>
            <a:ext cx="1381125" cy="1504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中国地质博物馆展示了来自世界各地的矿石，如南非的钻石、智利的铜矿、澳大利亚的铁矿，以及中国云南的翡翠、内蒙古的萤石等珍贵样品。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物理与化学特征：硬度、解理、颜色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硬度揭秘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硬度是矿石抵抗外力刻划或压入的能力，如钻石因其高硬度成为最硬的自然物质，而滑石则因其低硬度而柔软。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解理奥秘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576513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解理是指矿石沿特定方向裂开的性质，云母以其完美的解理而著称，能分裂成薄片，展现了其独特的结构特征。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色彩斑斓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576513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矿石的颜色可以是其化学成分的直接反映，如赤铁矿的红色源于含铁量高，蓝铜矿的蓝色则源自铜离子的存在。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中国瑰宝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576513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中国地质博物馆收藏了众多珍贵矿石，如萤石、翡翠等，它们不仅展示了矿石的美丽，也见证了地球的悠久历史和地质变迁。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特殊性质与应用实例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2019300"/>
            <a:ext cx="2781151" cy="23383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2475" y="28003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宝石之美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52475" y="30908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钻石，硬度极高，折射率高，是爱情永恒的象征。翡翠，色泽温润，深受东方人喜爱，其绿色源于含有的铬元素。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81201" y="2019300"/>
            <a:ext cx="2781151" cy="23383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533626" y="28003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工业之基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3533626" y="30908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铁矿石，主要成分是氧化铁，是钢铁工业的基础原料。铜矿石，富含铜元素，广泛应用于电气、建筑等行业，支撑现代工业发展。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62352" y="2019300"/>
            <a:ext cx="2781151" cy="23383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14777" y="28003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科研之钥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6314777" y="30908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中国地质博物馆收藏的矿石样本，如辉锑矿、闪锌矿等，为地质学研究提供了珍贵资料，推动了矿石科学的发展。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中国地质博物馆的矿石珍宝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C75AA">
                    <a:alpha val="8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馆藏精选与特色展品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A97A498-DCF8-49F8-B521-1839DC41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847725"/>
            <a:ext cx="1796518" cy="17981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FB6D9D9-8CAD-496C-92AC-E9BB1CF4F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268" y="847725"/>
            <a:ext cx="1797545" cy="17981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6DAE992-5D0D-45AB-8AD1-1A760477F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061" y="847724"/>
            <a:ext cx="1884079" cy="301091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D10793-60DD-4A14-B557-A8230B30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921" y="847726"/>
            <a:ext cx="1747203" cy="179819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83C689C-8688-4999-8533-830D6867B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1" y="2749684"/>
            <a:ext cx="2216731" cy="22179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C49DA42-4D05-475E-9B2E-736647818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077" y="2749684"/>
            <a:ext cx="1892047" cy="216602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6D8A6E7-12E6-45C8-A7AE-59059F449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3885" y="2749684"/>
            <a:ext cx="1764522" cy="14786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馆藏精选与特色展品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584098-7B4C-47A7-911B-9D757AB8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823812"/>
            <a:ext cx="2209568" cy="26846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48B3E8-7B0C-4C37-AE2D-05AB9012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87" y="823812"/>
            <a:ext cx="1928813" cy="2571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326BF5-AC7B-4507-82BB-55E988FFE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368" y="823812"/>
            <a:ext cx="1928813" cy="1930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25063B-2504-46A3-B248-85D649086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906" y="814490"/>
            <a:ext cx="1244031" cy="12451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296A3F-5A49-4392-B71B-638D34567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6368" y="2834777"/>
            <a:ext cx="2101055" cy="21025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1DE2A9E-514C-4A95-8B30-F78A4F65E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9805" y="3395562"/>
            <a:ext cx="1782694" cy="169565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2ED536-B190-4DEC-80C4-723439201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3852" y="2166128"/>
            <a:ext cx="1387225" cy="22344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A9EA40E-A0E0-4C44-8E4B-D6442FB3F7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555813"/>
            <a:ext cx="1853360" cy="136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59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81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68" r="368"/>
          <a:stretch/>
        </p:blipFill>
        <p:spPr>
          <a:xfrm>
            <a:off x="0" y="0"/>
            <a:ext cx="9144000" cy="5181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2776" r="12776"/>
          <a:stretch/>
        </p:blipFill>
        <p:spPr>
          <a:xfrm>
            <a:off x="5286375" y="0"/>
            <a:ext cx="3857625" cy="5181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典藏立馆理念与价值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1430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矿石之美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390650"/>
            <a:ext cx="1881187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中国地质博物馆收藏了无数珍贵矿石，如璀璨夺目的萤石、形态各异的水晶，展现了地球亿万年的历史变迁和自然界的鬼斧神工.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1430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科研价值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39065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这些矿石不仅是自然美的体现，更是科学研究的宝贵资料，对于地质学、矿物学等领域的研究具有不可替代的作用.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6289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教育意义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87655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博物馆通过展览和科普活动，让公众尤其是青少年了解地球科学，激发他们对自然科学的兴趣和探索精神.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833688" y="26289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文化传承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833688" y="287655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矿石作为地球的瑰宝，承载着丰富的文化内涵，反映了人类对自然的认识和敬畏，是中华文明的重要组成部分.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571500" y="39052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保护责任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571500" y="41529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面对矿产资源的有限性和环境问题，博物馆倡导公众增强环保意识，珍惜自然资源，共同守护地球家园.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博物馆的教育与研究功能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教育基地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中国地质博物馆作为教育基地，通过丰富的矿石展品，激发公众对地球科学的兴趣，提供实地学习机会，增强科普教育效果。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科研平台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博物馆收藏的矿石珍宝是科学研究的宝贵资源，支持地质学、矿物学等领域的深入探索，促进学术交流与创新。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文化窗口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矿石不仅是自然界的瑰宝，也承载着人类历史与文化的记忆，博物馆通过展览，展现矿石背后的故事，增进文化认同感。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保护传承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面对矿产资源的有限性，博物馆承担起保护矿石遗产的责任，通过科学管理与合理展示，实现矿石资源的可持续利用与传承。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矿石的文化与应用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C75AA">
                    <a:alpha val="8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3579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9551" r="9551"/>
          <a:stretch/>
        </p:blipFill>
        <p:spPr>
          <a:xfrm>
            <a:off x="0" y="0"/>
            <a:ext cx="9144000" cy="63579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9663" r="19663"/>
          <a:stretch/>
        </p:blipFill>
        <p:spPr>
          <a:xfrm>
            <a:off x="0" y="0"/>
            <a:ext cx="3857625" cy="6357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历史与文化传承：古代记载与文物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114300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543050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871663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古籍记载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2119313"/>
            <a:ext cx="1881187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《山海经》等古籍中，记录了古人对矿石的认识与分类，体现了早期的矿物学思想。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1543050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871663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文物见证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2119313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中国地质博物馆藏有大量古代矿石工具，如青铜器、玉器，见证了矿石在古代社会的应用与地位。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3148013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3476625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文化象征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3724275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矿石在中国文化中常被赋予吉祥寓意，如翡翠象征高贵，玛瑙代表平安，反映了人们的精神追求。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691313" y="3148013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691313" y="3476625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科技发展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91313" y="3724275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古代矿石开采与加工技术的进步，推动了冶金、陶瓷等行业的发展，对后世科技产生了深远影响。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429125" y="4752975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4429125" y="5081588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艺术创作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4429125" y="5329238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矿石的色彩与纹理激发了艺术家的灵感，成为绘画、雕塑等艺术作品的重要元素，展现了自然之美。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引言：矿石与地球历史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矿石的科学特性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中国地质博物馆的矿石珍宝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矿石的文化与应用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现代价值：工业与宝石鉴赏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14287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工业基石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1676400"/>
            <a:ext cx="1714500" cy="1257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矿石是现代工业的基石，如铁矿石用于钢铁生产，铜矿石用于电子行业，铝土矿用于航空材料，展现了矿石在工业领域的广泛应用和重要性.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14287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宝石魅力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1676400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宝石级矿石如钻石、翡翠、红蓝宝石等，不仅具有极高的美学价值，还蕴含深厚的文化意义，成为珠宝鉴赏的重要对象.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14287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科研价值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1676400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矿石研究有助于理解地球历史和地质变迁，中国地质博物馆收藏的矿石标本，为科学研究提供了宝贵的实物资料.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14287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经济贡献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1676400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矿产资源的开采和加工是国家经济的重要组成部分，矿石贸易促进了全球资源的优化配置，对世界经济有着深远影响.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71500" y="31242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文化传承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71500" y="3371850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矿石及其制品在人类文明史上扮演了重要角色，从古代的玉器到现代的珠宝设计，矿石承载着丰富的文化内涵和艺术价值.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矿石在社会生活中的角色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2085975" cy="29670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矿石之美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138112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中国地质博物馆收藏了无数珍贵矿石，它们不仅是地球历史的见证，更是自然艺术的杰作，吸引着全球科学家和爱好者的目光。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025" y="1447800"/>
            <a:ext cx="2085975" cy="29670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矿石之用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519363"/>
            <a:ext cx="1381125" cy="1504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从古代的工具制造到现代的高科技产业，矿石在人类社会发展中扮演着不可或缺的角色，如铜矿用于制作古代兵器，硅石则是现代电子工业的基础。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447800"/>
            <a:ext cx="2085975" cy="29670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矿石文化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519363"/>
            <a:ext cx="138112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矿石不仅具有实用价值，还承载着深厚的文化意义，如翡翠在中国被视为吉祥之物，象征着权力与财富，深受皇室贵族喜爱。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57975" y="1447800"/>
            <a:ext cx="2085975" cy="29670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矿石保护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519363"/>
            <a:ext cx="1381125" cy="1504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随着矿产资源的日益枯竭，保护矿石资源成为全球共识，中国地质博物馆通过展览和教育活动，提高公众对矿石保护意识，倡导可持续发展。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可持续开发与保护倡议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4171950" cy="14144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552575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矿石之美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1843088"/>
            <a:ext cx="257175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中国地质博物馆藏品展示了地球亿万年演变的奇迹，矿石不仅是自然的艺术品，更是科学研究的宝贵资料，体现了矿石文化的深厚底蕴.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6549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绿色开采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倡导可持续开发理念，采用环保技术减少对环境的影响，确保矿产资源的合理利用，平衡经济发展与生态保护的关系.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0050" y="2862263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069431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科普教育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359944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通过举办展览和讲座，提高公众对矿石科学的认识，增强保护自然资源的意识，推动社会共同参与矿产资源的可持续管理.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引言：矿石与地球历史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C75AA">
                    <a:alpha val="8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矿石的定义与分类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矿石定义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矿石，地壳中富含可经济利用矿物的集合体，是人类获取金属和非金属资源的重要来源。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矿石分类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依据主要成分，矿石可分为金属矿石和非金属矿石两大类，前者如铜、铁、金矿，后者包括石墨、石膏等。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地球历史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矿石的形成与地球演化紧密相关，不同地质时期的矿石记录了地球历史上的环境变化和生命活动。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作为矿石研究的宝库，中国地质博物馆收藏了丰富的矿石标本，展示了矿石科学的魅力及其在地球历史中的作用。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矿石、矿物与化石的区别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71500" y="20002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矿石定义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247900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矿石是地壳中富含可提取经济价值的矿物质集合体，如铜矿石、铁矿石等，它们记录了地球的物质循环和地质变迁.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667000" y="20002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矿物特性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2667000" y="224790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矿物是自然形成的无机固体，具有特定的化学成分和晶体结构，如石英、长石，它们是构成岩石的基本单位.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762500" y="20002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化石作用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762500" y="224790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化石是古代生物遗骸或活动痕迹在地层中的保存，如恐龙骨骼、树叶印痕，它们揭示了生物演化和古环境信息.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858000" y="20002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三者联系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858000" y="224790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矿石、矿物与化石都是地球历史的见证，通过研究它们，科学家能解读地球的过去，理解地球系统的复杂性.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矿石的四大类及其代表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4171950" cy="14144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75" y="1552575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金属矿石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600075" y="1843088"/>
            <a:ext cx="257175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金属矿石是地球宝贵的资源，如铜、铁、金等，它们见证了地球的形成与演化，中国地质博物馆收藏了多种珍贵的金属矿石样本，展示了地球丰富的金属宝藏.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2175" y="1552575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非金属矿石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5972175" y="1843088"/>
            <a:ext cx="257175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非金属矿石包括石墨、石膏、金刚石等，它们在工业、科技领域应用广泛，中国地质博物馆通过展示这些矿石，揭示了地球物质的多样性和复杂性.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0050" y="2862263"/>
            <a:ext cx="4171950" cy="1414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0075" y="2967038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宝石矿石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600075" y="3257550"/>
            <a:ext cx="257175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宝石矿石如翡翠、钻石、红宝石，不仅美丽，还蕴含着地球深部的秘密，中国地质博物馆的宝石展区，让人们领略到地球瑰宝的魅力与价值.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2500" r="1250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地球演化见证：中国地质大学的岩矿记录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114300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7335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矿石之谜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981200"/>
            <a:ext cx="1881187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矿石不仅是地球历史的记录者，它们的形成、变化见证了地球演化的历程。中国地质大学收藏的岩矿标本，是研究地球历史的宝贵资料。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691313" y="17335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时间的印记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91313" y="19812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从古老的元古代到新生代，中国地质大学的岩矿记录跨越数十亿年，每一块矿石都承载着时间的印记，讲述着地球的故事。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429125" y="32194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科研的基石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429125" y="34671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这些岩矿标本不仅用于教学，更是科学研究的基石，帮助科学家们解开地球演化的奥秘，推动地质科学的发展。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691313" y="32194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文化的传承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691313" y="3467100"/>
            <a:ext cx="1881187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中国地质博物馆不仅是科研机构，也是文化传承的场所，通过展览和教育活动，让更多人了解矿石科学，感受地球的瑰宝之美。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矿石的科学特性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3C75AA">
                    <a:alpha val="8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2500" r="1250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矿石的形成与分布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31594" y="11430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29125" y="17335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矿石成因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429125" y="19812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矿石在地球深部高温高压条件下，通过岩浆结晶、热液作用或变质作用形成，富含金属元素，是地球宝贵的资源。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93781" y="11430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91313" y="17335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分布规律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91313" y="19812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矿石分布受地质构造控制，如铜、铁多见于板块边缘，金、银常藏于古老地盾区，反映了地球历史的痕迹。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31594" y="30099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429125" y="36004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科学价值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429125" y="38481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研究矿石不仅可了解地球内部结构与演化，还能揭示矿产资源的分布规律，对地质学、地球化学有重要贡献。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393781" y="300990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91313" y="36004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中国贡献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691313" y="38481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中国地质博物馆收藏了丰富的矿石标本，展示了矿石的多样性和美丽，是中国地质科学研究的重要基地。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659</Words>
  <Application>Microsoft Office PowerPoint</Application>
  <PresentationFormat>全屏显示(16:9)</PresentationFormat>
  <Paragraphs>180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 Tao</cp:lastModifiedBy>
  <cp:revision>3</cp:revision>
  <dcterms:created xsi:type="dcterms:W3CDTF">2025-04-29T06:50:40Z</dcterms:created>
  <dcterms:modified xsi:type="dcterms:W3CDTF">2025-05-05T08:24:50Z</dcterms:modified>
</cp:coreProperties>
</file>